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One-step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3.5- 3.8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7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135 # 21-35</a:t>
            </a:r>
          </a:p>
          <a:p>
            <a:r>
              <a:rPr lang="en-US" dirty="0" err="1" smtClean="0"/>
              <a:t>Pg</a:t>
            </a:r>
            <a:r>
              <a:rPr lang="en-US" dirty="0" smtClean="0"/>
              <a:t> 142 # 24-38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1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the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GOAL: </a:t>
            </a:r>
            <a:r>
              <a:rPr lang="en-US" dirty="0" smtClean="0"/>
              <a:t>To get the variable by itself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92D050"/>
                </a:solidFill>
              </a:rPr>
              <a:t>Steps: 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“</a:t>
            </a:r>
            <a:r>
              <a:rPr lang="en-US" dirty="0" smtClean="0">
                <a:solidFill>
                  <a:srgbClr val="00B0F0"/>
                </a:solidFill>
              </a:rPr>
              <a:t>Undo” by performing the opposite operation 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Follow the </a:t>
            </a:r>
            <a:r>
              <a:rPr lang="en-US" u="sng" dirty="0" smtClean="0">
                <a:solidFill>
                  <a:srgbClr val="00B0F0"/>
                </a:solidFill>
              </a:rPr>
              <a:t>REVERSE </a:t>
            </a:r>
            <a:r>
              <a:rPr lang="en-US" dirty="0" smtClean="0">
                <a:solidFill>
                  <a:srgbClr val="00B0F0"/>
                </a:solidFill>
              </a:rPr>
              <a:t>of the order of operations</a:t>
            </a:r>
            <a:endParaRPr lang="en-US" dirty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2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 Adding/Subtracting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1.  x + 5 = 6			2.  x + 3 = -12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endParaRPr lang="en-US" dirty="0"/>
          </a:p>
          <a:p>
            <a:pPr marL="525780" indent="-457200">
              <a:buAutoNum type="arabicPeriod"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3.  6 = a + 4			4.  6 + b 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5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Examples: Adding/Subtracting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5.  x </a:t>
            </a:r>
            <a:r>
              <a:rPr lang="en-US" dirty="0" smtClean="0"/>
              <a:t>– 6 </a:t>
            </a:r>
            <a:r>
              <a:rPr lang="en-US" dirty="0" smtClean="0"/>
              <a:t>= 7			6.  x – </a:t>
            </a:r>
            <a:r>
              <a:rPr lang="en-US" dirty="0" smtClean="0"/>
              <a:t>(- 4) </a:t>
            </a:r>
            <a:r>
              <a:rPr lang="en-US" dirty="0" smtClean="0"/>
              <a:t>=  12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7.  -4 = a – 7 		8.  13 = c </a:t>
            </a:r>
            <a:r>
              <a:rPr lang="en-US" dirty="0" smtClean="0"/>
              <a:t>– (- 3)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9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135 # 4-12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6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 Multiplying/Dividing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1.  3x = 6			2.  4x = 60</a:t>
            </a:r>
          </a:p>
          <a:p>
            <a:pPr marL="525780" indent="-457200">
              <a:buAutoNum type="arabicPeriod"/>
            </a:pPr>
            <a:endParaRPr lang="en-US" dirty="0"/>
          </a:p>
          <a:p>
            <a:pPr marL="525780" indent="-457200">
              <a:buAutoNum type="arabicPeriod"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3.  -9b = -36			4.  34= -2x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1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Examples: Multiplying/Dividing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5.				6. 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7.  				8.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440205"/>
              </p:ext>
            </p:extLst>
          </p:nvPr>
        </p:nvGraphicFramePr>
        <p:xfrm>
          <a:off x="1676400" y="2209800"/>
          <a:ext cx="762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380880" imgH="393480" progId="Equation.DSMT4">
                  <p:embed/>
                </p:oleObj>
              </mc:Choice>
              <mc:Fallback>
                <p:oleObj name="Equation" r:id="rId3" imgW="380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2209800"/>
                        <a:ext cx="7620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996005"/>
              </p:ext>
            </p:extLst>
          </p:nvPr>
        </p:nvGraphicFramePr>
        <p:xfrm>
          <a:off x="5099050" y="2209800"/>
          <a:ext cx="10048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533160" imgH="393480" progId="Equation.DSMT4">
                  <p:embed/>
                </p:oleObj>
              </mc:Choice>
              <mc:Fallback>
                <p:oleObj name="Equation" r:id="rId5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99050" y="2209800"/>
                        <a:ext cx="1004888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963509"/>
              </p:ext>
            </p:extLst>
          </p:nvPr>
        </p:nvGraphicFramePr>
        <p:xfrm>
          <a:off x="1600200" y="3962399"/>
          <a:ext cx="914400" cy="766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7" imgW="469800" imgH="393480" progId="Equation.DSMT4">
                  <p:embed/>
                </p:oleObj>
              </mc:Choice>
              <mc:Fallback>
                <p:oleObj name="Equation" r:id="rId7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0200" y="3962399"/>
                        <a:ext cx="914400" cy="766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700021"/>
              </p:ext>
            </p:extLst>
          </p:nvPr>
        </p:nvGraphicFramePr>
        <p:xfrm>
          <a:off x="5181600" y="3962399"/>
          <a:ext cx="685800" cy="733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9" imgW="368280" imgH="393480" progId="Equation.DSMT4">
                  <p:embed/>
                </p:oleObj>
              </mc:Choice>
              <mc:Fallback>
                <p:oleObj name="Equation" r:id="rId9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81600" y="3962399"/>
                        <a:ext cx="685800" cy="733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596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141 # 4-13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7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-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135 # 13-20 – out loud</a:t>
            </a:r>
          </a:p>
          <a:p>
            <a:r>
              <a:rPr lang="en-US" dirty="0" err="1" smtClean="0"/>
              <a:t>Pg</a:t>
            </a:r>
            <a:r>
              <a:rPr lang="en-US" dirty="0" smtClean="0"/>
              <a:t> 135 # 42-44</a:t>
            </a:r>
          </a:p>
          <a:p>
            <a:r>
              <a:rPr lang="en-US" dirty="0" err="1" smtClean="0"/>
              <a:t>Pg</a:t>
            </a:r>
            <a:r>
              <a:rPr lang="en-US" dirty="0" smtClean="0"/>
              <a:t> 142 # 14-19- out loud</a:t>
            </a:r>
          </a:p>
          <a:p>
            <a:r>
              <a:rPr lang="en-US" dirty="0" err="1" smtClean="0"/>
              <a:t>Pg</a:t>
            </a:r>
            <a:r>
              <a:rPr lang="en-US" smtClean="0"/>
              <a:t> 142 # 48-54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91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129</TotalTime>
  <Words>112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Wingdings 2</vt:lpstr>
      <vt:lpstr>Austin</vt:lpstr>
      <vt:lpstr>Equation</vt:lpstr>
      <vt:lpstr>MathType 6.0 Equation</vt:lpstr>
      <vt:lpstr>Solving One-step Equations</vt:lpstr>
      <vt:lpstr>Solving for the variable</vt:lpstr>
      <vt:lpstr>Examples: Adding/Subtracting</vt:lpstr>
      <vt:lpstr>Examples: Adding/Subtracting</vt:lpstr>
      <vt:lpstr>Classwork</vt:lpstr>
      <vt:lpstr>Examples: Multiplying/Dividing</vt:lpstr>
      <vt:lpstr>Examples: Multiplying/Dividing</vt:lpstr>
      <vt:lpstr>Classwork </vt:lpstr>
      <vt:lpstr>Classwork - together</vt:lpstr>
      <vt:lpstr>Homework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One-step Equations</dc:title>
  <dc:creator>LAKE, JEFF</dc:creator>
  <cp:lastModifiedBy>LAKE, JEFF</cp:lastModifiedBy>
  <cp:revision>6</cp:revision>
  <dcterms:created xsi:type="dcterms:W3CDTF">2013-09-13T11:06:32Z</dcterms:created>
  <dcterms:modified xsi:type="dcterms:W3CDTF">2015-09-11T18:01:52Z</dcterms:modified>
</cp:coreProperties>
</file>